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F40AAD8-895E-4CBF-B3AF-658AF8FD8967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187624" y="979303"/>
            <a:ext cx="604867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482" y="941816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14.- Desglosé de la Ley de Ingresos por total  de ingreso por concepto de cuotas y aportaciones de seguridad social,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454" y="2204864"/>
            <a:ext cx="7222372" cy="406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260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17</cp:revision>
  <dcterms:created xsi:type="dcterms:W3CDTF">2016-05-27T14:26:58Z</dcterms:created>
  <dcterms:modified xsi:type="dcterms:W3CDTF">2017-04-26T15:52:16Z</dcterms:modified>
</cp:coreProperties>
</file>